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9" r:id="rId5"/>
    <p:sldId id="273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BD46BF-A6F7-4684-AAFE-53E76A13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079"/>
          <a:stretch/>
        </p:blipFill>
        <p:spPr>
          <a:xfrm>
            <a:off x="-8815" y="64916"/>
            <a:ext cx="686148" cy="794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B6FC12B-7196-43B6-90A1-91F12A6452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5472" y="1015889"/>
            <a:ext cx="4460328" cy="514773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73BA774-CB49-456E-ACB0-4E20155548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1133"/>
          <a:stretch/>
        </p:blipFill>
        <p:spPr>
          <a:xfrm>
            <a:off x="0" y="572323"/>
            <a:ext cx="525061" cy="6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4CE1CD82-99D8-4460-AB6A-5576960D7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7247" y="112638"/>
            <a:ext cx="5979804" cy="1325563"/>
          </a:xfrm>
        </p:spPr>
        <p:txBody>
          <a:bodyPr>
            <a:normAutofit/>
          </a:bodyPr>
          <a:lstStyle/>
          <a:p>
            <a:r>
              <a:rPr lang="fr-FR" sz="3200" b="1" dirty="0"/>
              <a:t>Autour du mot : synthèse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8F8C9648-497B-43BC-9DC7-5A288F5CF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2142" y="1283327"/>
            <a:ext cx="5265397" cy="3552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Espace réservé du texte 3">
            <a:extLst>
              <a:ext uri="{FF2B5EF4-FFF2-40B4-BE49-F238E27FC236}">
                <a16:creationId xmlns:a16="http://schemas.microsoft.com/office/drawing/2014/main" id="{CFEC4D00-124B-4216-B107-80894D4EA85B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– V1 J’enrichis mon lexique, … 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23" name="Espace réservé du texte 3">
            <a:extLst>
              <a:ext uri="{FF2B5EF4-FFF2-40B4-BE49-F238E27FC236}">
                <a16:creationId xmlns:a16="http://schemas.microsoft.com/office/drawing/2014/main" id="{7D2C60BE-61A8-4364-8449-9AD239CFA21E}"/>
              </a:ext>
            </a:extLst>
          </p:cNvPr>
          <p:cNvSpPr txBox="1">
            <a:spLocks/>
          </p:cNvSpPr>
          <p:nvPr/>
        </p:nvSpPr>
        <p:spPr>
          <a:xfrm>
            <a:off x="4443476" y="2187864"/>
            <a:ext cx="3754760" cy="100854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2000"/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1E4413B-BCD4-01B3-6F43-2A9DAD19057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1133"/>
          <a:stretch/>
        </p:blipFill>
        <p:spPr>
          <a:xfrm>
            <a:off x="0" y="572323"/>
            <a:ext cx="525061" cy="6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CEFE388-EF0E-455E-A12F-460DD6174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23" name="Titre 1">
            <a:extLst>
              <a:ext uri="{FF2B5EF4-FFF2-40B4-BE49-F238E27FC236}">
                <a16:creationId xmlns:a16="http://schemas.microsoft.com/office/drawing/2014/main" id="{7237AC4D-ED00-46A0-A42C-A6B6B1EB6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996" y="383966"/>
            <a:ext cx="9801750" cy="902763"/>
          </a:xfrm>
        </p:spPr>
        <p:txBody>
          <a:bodyPr/>
          <a:lstStyle/>
          <a:p>
            <a:r>
              <a:rPr lang="fr-FR" b="1" dirty="0"/>
              <a:t>Jeu </a:t>
            </a:r>
            <a:r>
              <a:rPr lang="fr-FR" b="1" dirty="0" err="1"/>
              <a:t>Négativo</a:t>
            </a:r>
            <a:endParaRPr lang="fr-FR" b="1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549E88F-9E62-4137-A47B-9361791255C5}"/>
              </a:ext>
            </a:extLst>
          </p:cNvPr>
          <p:cNvSpPr txBox="1"/>
          <p:nvPr/>
        </p:nvSpPr>
        <p:spPr>
          <a:xfrm>
            <a:off x="852621" y="1286729"/>
            <a:ext cx="657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Jouer au jeu </a:t>
            </a:r>
            <a:r>
              <a:rPr lang="fr-FR" sz="3600" dirty="0" err="1"/>
              <a:t>négativo</a:t>
            </a:r>
            <a:r>
              <a:rPr lang="fr-FR" sz="3600" dirty="0"/>
              <a:t> 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2FECD992-E955-48FD-84ED-128DE0CCF6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356077">
            <a:off x="391203" y="3058248"/>
            <a:ext cx="1769605" cy="1370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ADBD628B-20D7-4DA7-979B-A3CC8FC00E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43278">
            <a:off x="716742" y="3753112"/>
            <a:ext cx="2030099" cy="13078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E3E87A2D-D4E9-4F78-BEBE-A2236D8661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864381">
            <a:off x="3229687" y="2298707"/>
            <a:ext cx="2001619" cy="15688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8EF06A2E-26ED-43F1-A6CE-03D1A3CB6D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94306">
            <a:off x="3192235" y="3374956"/>
            <a:ext cx="2203264" cy="14198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C8155A87-9B0E-4DF6-A289-84F7ADB09D10}"/>
              </a:ext>
            </a:extLst>
          </p:cNvPr>
          <p:cNvSpPr txBox="1"/>
          <p:nvPr/>
        </p:nvSpPr>
        <p:spPr>
          <a:xfrm>
            <a:off x="205846" y="6236732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</a:t>
            </a:r>
            <a:endParaRPr lang="fr-FR" sz="1600" dirty="0">
              <a:solidFill>
                <a:srgbClr val="00B05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876BFF3-D6A9-75F4-7C96-5BE14482DB8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1133"/>
          <a:stretch/>
        </p:blipFill>
        <p:spPr>
          <a:xfrm>
            <a:off x="0" y="572323"/>
            <a:ext cx="525061" cy="6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10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33F0AEB-9E6F-4AC8-B4C2-D86D5D97EB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24" name="Titre 1">
            <a:extLst>
              <a:ext uri="{FF2B5EF4-FFF2-40B4-BE49-F238E27FC236}">
                <a16:creationId xmlns:a16="http://schemas.microsoft.com/office/drawing/2014/main" id="{C539F68E-EEC5-47E2-8AC2-85B471F5FD14}"/>
              </a:ext>
            </a:extLst>
          </p:cNvPr>
          <p:cNvSpPr txBox="1">
            <a:spLocks/>
          </p:cNvSpPr>
          <p:nvPr/>
        </p:nvSpPr>
        <p:spPr>
          <a:xfrm>
            <a:off x="852621" y="204676"/>
            <a:ext cx="4963973" cy="104317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/>
              <a:t>Je présente un livre</a:t>
            </a:r>
          </a:p>
        </p:txBody>
      </p:sp>
      <p:pic>
        <p:nvPicPr>
          <p:cNvPr id="25" name="Picture 2" descr="Raconter Des Histoires, Fantaisie">
            <a:extLst>
              <a:ext uri="{FF2B5EF4-FFF2-40B4-BE49-F238E27FC236}">
                <a16:creationId xmlns:a16="http://schemas.microsoft.com/office/drawing/2014/main" id="{7FBBB7E9-C5D0-4AC9-BF2C-0E15887FF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370" y="1705342"/>
            <a:ext cx="3645481" cy="205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Espace réservé du contenu 4">
            <a:extLst>
              <a:ext uri="{FF2B5EF4-FFF2-40B4-BE49-F238E27FC236}">
                <a16:creationId xmlns:a16="http://schemas.microsoft.com/office/drawing/2014/main" id="{7000858F-E7F8-49B9-A753-4FB816053E28}"/>
              </a:ext>
            </a:extLst>
          </p:cNvPr>
          <p:cNvSpPr txBox="1">
            <a:spLocks/>
          </p:cNvSpPr>
          <p:nvPr/>
        </p:nvSpPr>
        <p:spPr>
          <a:xfrm>
            <a:off x="554295" y="3924091"/>
            <a:ext cx="4909630" cy="1166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3600" dirty="0"/>
              <a:t>Remplis une grille d’évaluation pour bien présenter un livre que tu as aimé.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A9BC803-C84C-0B63-3A34-F1090D2FA7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1133"/>
          <a:stretch/>
        </p:blipFill>
        <p:spPr>
          <a:xfrm>
            <a:off x="0" y="572323"/>
            <a:ext cx="525061" cy="6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74</Words>
  <Application>Microsoft Office PowerPoint</Application>
  <PresentationFormat>Grand écran</PresentationFormat>
  <Paragraphs>23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Autour du mot : synthèse</vt:lpstr>
      <vt:lpstr>Jeu Négativo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23</cp:revision>
  <dcterms:created xsi:type="dcterms:W3CDTF">2021-07-17T07:25:24Z</dcterms:created>
  <dcterms:modified xsi:type="dcterms:W3CDTF">2022-08-25T14:14:20Z</dcterms:modified>
</cp:coreProperties>
</file>